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36" d="100"/>
          <a:sy n="36" d="100"/>
        </p:scale>
        <p:origin x="-1627" y="-202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41851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Demand in Economics? Definition, Determinants, Types - The  Investors Boo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19507200" cy="14522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  <p:pic>
        <p:nvPicPr>
          <p:cNvPr id="20482" name="Picture 2" descr="Types of Demand in Economics - Price, Income, Cross, Individual, Market,  Joint, Composite Demand. - YouTub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53001"/>
            <a:ext cx="19507200" cy="967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</cp:revision>
  <dcterms:created xsi:type="dcterms:W3CDTF">2023-12-01T03:43:53Z</dcterms:created>
  <dcterms:modified xsi:type="dcterms:W3CDTF">2023-12-01T04:04:50Z</dcterms:modified>
</cp:coreProperties>
</file>